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BDB6F9-660D-46D4-977E-A3EE312B971C}" v="76" dt="2023-11-22T11:36:06.210"/>
    <p1510:client id="{B297F930-42DC-4496-BB83-1DBB0A21D507}" v="632" dt="2023-11-26T12:06:22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5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FF58BA-24F3-4E0B-9630-2FD3683EF9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9B603-B8E7-49C5-A119-26AF4E2BFF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5E31-8BDD-425B-A551-D63A71F002D9}" type="datetime1">
              <a:rPr lang="en-GB" smtClean="0"/>
              <a:t>11/12/2023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916D7-9596-4347-9A55-B0115383C0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0D1A2-3CDB-43B2-A241-F7A8CAC27F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B3278-610A-482F-AF04-93693B9618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13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2B14F-ED20-468D-A54D-C292EB47EE27}" type="datetime1">
              <a:rPr lang="en-GB" smtClean="0"/>
              <a:pPr/>
              <a:t>11/12/2023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7F003-CEF5-450E-BBF6-A21384B30EC8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5222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7F003-CEF5-450E-BBF6-A21384B30E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3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6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4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6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90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65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8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86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5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2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9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4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4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8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4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n-GB" dirty="0"/>
              <a:t>The holiday lodge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en-GB" dirty="0"/>
              <a:t>By Dj mac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6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42501-8FAC-163D-937C-91FFD956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the lodge is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59E26-33D5-5FE7-147A-099CC8F3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9843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>
                <a:latin typeface="Arial"/>
                <a:cs typeface="Arial"/>
              </a:rPr>
              <a:t>The lodge is based in Carnforth</a:t>
            </a:r>
            <a:endParaRPr lang="en-US" sz="2800">
              <a:latin typeface="Arial"/>
              <a:cs typeface="Arial"/>
            </a:endParaRPr>
          </a:p>
          <a:p>
            <a:r>
              <a:rPr lang="en-GB" sz="2800" dirty="0">
                <a:latin typeface="Arial"/>
                <a:cs typeface="Arial"/>
              </a:rPr>
              <a:t>Carnforth is in </a:t>
            </a:r>
            <a:r>
              <a:rPr lang="en-GB" sz="2800" dirty="0">
                <a:solidFill>
                  <a:srgbClr val="4D5156"/>
                </a:solidFill>
                <a:latin typeface="Arial"/>
                <a:cs typeface="Arial"/>
              </a:rPr>
              <a:t> Lancashire, near the lakes, Lancaster and Morecambe </a:t>
            </a:r>
            <a:endParaRPr lang="en-GB" sz="2800" dirty="0">
              <a:solidFill>
                <a:srgbClr val="404040"/>
              </a:solidFill>
              <a:latin typeface="Arial"/>
              <a:cs typeface="Arial"/>
            </a:endParaRPr>
          </a:p>
          <a:p>
            <a:r>
              <a:rPr lang="en-GB" sz="2800" dirty="0">
                <a:solidFill>
                  <a:srgbClr val="404040"/>
                </a:solidFill>
                <a:latin typeface="Arial"/>
                <a:cs typeface="Arial"/>
              </a:rPr>
              <a:t>The area around the lodge is peaceful and quiet .</a:t>
            </a:r>
          </a:p>
          <a:p>
            <a:r>
              <a:rPr lang="en-GB" sz="2800" dirty="0">
                <a:latin typeface="Arial"/>
                <a:cs typeface="Arial"/>
              </a:rPr>
              <a:t>The lodge is just over 1 hour in a car from Bury </a:t>
            </a:r>
          </a:p>
          <a:p>
            <a:r>
              <a:rPr lang="en-GB" sz="2800" dirty="0">
                <a:latin typeface="Arial"/>
                <a:cs typeface="Arial"/>
              </a:rPr>
              <a:t>You can get the train from Manchester to Carnforth </a:t>
            </a:r>
          </a:p>
          <a:p>
            <a:r>
              <a:rPr lang="en-GB" sz="2800" dirty="0">
                <a:latin typeface="Arial"/>
                <a:cs typeface="Arial"/>
              </a:rPr>
              <a:t>The lodge is in easy reach of the town centre </a:t>
            </a:r>
          </a:p>
        </p:txBody>
      </p:sp>
    </p:spTree>
    <p:extLst>
      <p:ext uri="{BB962C8B-B14F-4D97-AF65-F5344CB8AC3E}">
        <p14:creationId xmlns:p14="http://schemas.microsoft.com/office/powerpoint/2010/main" val="182135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AF27-4688-5D7E-4E05-41CEC2C9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about the lodge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7C2B2-55F8-5D81-51C8-DB12D576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41644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800" dirty="0">
                <a:latin typeface="Arial"/>
                <a:cs typeface="Arial"/>
              </a:rPr>
              <a:t>In the lodge there is 3 bedrooms , a kitchen , a front room and a bathroom</a:t>
            </a:r>
            <a:endParaRPr lang="en-US" dirty="0"/>
          </a:p>
          <a:p>
            <a:r>
              <a:rPr lang="en-GB" sz="2800" dirty="0">
                <a:latin typeface="Arial"/>
                <a:cs typeface="Arial"/>
              </a:rPr>
              <a:t> the lodge is wheelchair friendly </a:t>
            </a:r>
            <a:endParaRPr lang="en-GB" dirty="0"/>
          </a:p>
          <a:p>
            <a:r>
              <a:rPr lang="en-GB" sz="2800" dirty="0">
                <a:latin typeface="Arial"/>
                <a:cs typeface="Arial"/>
              </a:rPr>
              <a:t>The lodge is brand new and nicely decorated </a:t>
            </a:r>
          </a:p>
          <a:p>
            <a:r>
              <a:rPr lang="en-GB" sz="2800" dirty="0">
                <a:latin typeface="Arial"/>
                <a:cs typeface="Arial"/>
              </a:rPr>
              <a:t>The lodge is all on 1 level </a:t>
            </a:r>
          </a:p>
          <a:p>
            <a:r>
              <a:rPr lang="en-GB" sz="2800" dirty="0">
                <a:latin typeface="Arial"/>
                <a:cs typeface="Arial"/>
              </a:rPr>
              <a:t>2 bedrooms have double beds and the 3rd bedroom is for a wheelchair person and will be equipped with a hoist </a:t>
            </a:r>
          </a:p>
          <a:p>
            <a:r>
              <a:rPr lang="en-GB" sz="2800" dirty="0">
                <a:latin typeface="Arial"/>
                <a:cs typeface="Arial"/>
              </a:rPr>
              <a:t>There is a gym just facing it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33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" name="Picture 1" descr="A house with a porch&#10;&#10;Description automatically generated">
            <a:extLst>
              <a:ext uri="{FF2B5EF4-FFF2-40B4-BE49-F238E27FC236}">
                <a16:creationId xmlns:a16="http://schemas.microsoft.com/office/drawing/2014/main" id="{023BC1DA-E786-CC22-DA2C-8D20A1EA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8" r="41782" b="1"/>
          <a:stretch/>
        </p:blipFill>
        <p:spPr>
          <a:xfrm rot="5400000">
            <a:off x="4002051" y="-660925"/>
            <a:ext cx="4283066" cy="81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3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iving room with a fireplace and couches&#10;&#10;Description automatically generated">
            <a:extLst>
              <a:ext uri="{FF2B5EF4-FFF2-40B4-BE49-F238E27FC236}">
                <a16:creationId xmlns:a16="http://schemas.microsoft.com/office/drawing/2014/main" id="{DB05BE26-E087-CEAE-29D8-4AA0B7187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4" r="42361" b="-1"/>
          <a:stretch/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11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" name="Picture 1" descr="A kitchen with a table and chairs&#10;&#10;Description automatically generated">
            <a:extLst>
              <a:ext uri="{FF2B5EF4-FFF2-40B4-BE49-F238E27FC236}">
                <a16:creationId xmlns:a16="http://schemas.microsoft.com/office/drawing/2014/main" id="{BB954E4E-582C-137C-223F-905CC07B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1" r="41849" b="1"/>
          <a:stretch/>
        </p:blipFill>
        <p:spPr>
          <a:xfrm rot="5400000">
            <a:off x="4002051" y="-660925"/>
            <a:ext cx="4283066" cy="81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wood floor&#10;&#10;Description automatically generated">
            <a:extLst>
              <a:ext uri="{FF2B5EF4-FFF2-40B4-BE49-F238E27FC236}">
                <a16:creationId xmlns:a16="http://schemas.microsoft.com/office/drawing/2014/main" id="{60CD8404-C588-1548-9215-59DDB7722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79" r="24634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2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" name="Picture 1" descr="A bed in a room&#10;&#10;Description automatically generated">
            <a:extLst>
              <a:ext uri="{FF2B5EF4-FFF2-40B4-BE49-F238E27FC236}">
                <a16:creationId xmlns:a16="http://schemas.microsoft.com/office/drawing/2014/main" id="{E7879CBD-374A-DCFA-7619-7BCCB8E16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3" r="44917" b="1"/>
          <a:stretch/>
        </p:blipFill>
        <p:spPr>
          <a:xfrm rot="5400000">
            <a:off x="4002051" y="-660925"/>
            <a:ext cx="4283066" cy="81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d with plastic on it&#10;&#10;Description automatically generated">
            <a:extLst>
              <a:ext uri="{FF2B5EF4-FFF2-40B4-BE49-F238E27FC236}">
                <a16:creationId xmlns:a16="http://schemas.microsoft.com/office/drawing/2014/main" id="{C68AC85D-2E89-A79F-7BFF-609022809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1" r="4632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Picture 1" descr="A bathroom with a toilet and sink&#10;&#10;Description automatically generated">
            <a:extLst>
              <a:ext uri="{FF2B5EF4-FFF2-40B4-BE49-F238E27FC236}">
                <a16:creationId xmlns:a16="http://schemas.microsoft.com/office/drawing/2014/main" id="{E2B7C242-4857-FBE5-2888-70F3B5BB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28414" y="-1082734"/>
            <a:ext cx="5571067" cy="90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a wood floor and a white wall&#10;&#10;Description automatically generated">
            <a:extLst>
              <a:ext uri="{FF2B5EF4-FFF2-40B4-BE49-F238E27FC236}">
                <a16:creationId xmlns:a16="http://schemas.microsoft.com/office/drawing/2014/main" id="{2A456187-AC65-9928-F1CE-9BBCABC0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6012" y="-2024609"/>
            <a:ext cx="5596838" cy="108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140</Words>
  <Application>Microsoft Office PowerPoint</Application>
  <PresentationFormat>Widescreen</PresentationFormat>
  <Paragraphs>17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Ion Boardroom</vt:lpstr>
      <vt:lpstr>The holiday lodge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the lodge is </vt:lpstr>
      <vt:lpstr>Information about the lodge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Wolstenholme, Laura</dc:creator>
  <cp:lastModifiedBy>Wolstenholme, Laura</cp:lastModifiedBy>
  <cp:revision>242</cp:revision>
  <dcterms:created xsi:type="dcterms:W3CDTF">2023-11-17T22:11:57Z</dcterms:created>
  <dcterms:modified xsi:type="dcterms:W3CDTF">2023-12-11T11:03:02Z</dcterms:modified>
</cp:coreProperties>
</file>